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0" r:id="rId1"/>
  </p:sldMasterIdLst>
  <p:sldIdLst>
    <p:sldId id="256" r:id="rId2"/>
    <p:sldId id="345" r:id="rId3"/>
    <p:sldId id="361" r:id="rId4"/>
    <p:sldId id="388" r:id="rId5"/>
    <p:sldId id="359" r:id="rId6"/>
    <p:sldId id="360" r:id="rId7"/>
    <p:sldId id="377" r:id="rId8"/>
    <p:sldId id="330" r:id="rId9"/>
    <p:sldId id="376" r:id="rId10"/>
    <p:sldId id="366" r:id="rId11"/>
    <p:sldId id="369" r:id="rId12"/>
    <p:sldId id="372" r:id="rId13"/>
    <p:sldId id="373" r:id="rId14"/>
    <p:sldId id="375" r:id="rId15"/>
    <p:sldId id="370" r:id="rId16"/>
    <p:sldId id="378" r:id="rId17"/>
    <p:sldId id="387" r:id="rId18"/>
    <p:sldId id="384" r:id="rId19"/>
    <p:sldId id="333" r:id="rId20"/>
    <p:sldId id="379" r:id="rId21"/>
    <p:sldId id="383" r:id="rId22"/>
    <p:sldId id="340" r:id="rId23"/>
    <p:sldId id="264" r:id="rId24"/>
    <p:sldId id="381" r:id="rId25"/>
    <p:sldId id="382" r:id="rId26"/>
    <p:sldId id="38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2EA44B5-55C3-49D4-B2D3-D4F40F84A3F1}">
          <p14:sldIdLst>
            <p14:sldId id="256"/>
            <p14:sldId id="345"/>
            <p14:sldId id="361"/>
            <p14:sldId id="388"/>
            <p14:sldId id="359"/>
            <p14:sldId id="360"/>
            <p14:sldId id="377"/>
            <p14:sldId id="330"/>
            <p14:sldId id="376"/>
            <p14:sldId id="366"/>
            <p14:sldId id="369"/>
            <p14:sldId id="372"/>
            <p14:sldId id="373"/>
            <p14:sldId id="375"/>
            <p14:sldId id="370"/>
            <p14:sldId id="378"/>
            <p14:sldId id="387"/>
            <p14:sldId id="384"/>
            <p14:sldId id="333"/>
            <p14:sldId id="379"/>
            <p14:sldId id="383"/>
            <p14:sldId id="340"/>
            <p14:sldId id="264"/>
            <p14:sldId id="381"/>
            <p14:sldId id="382"/>
            <p14:sldId id="389"/>
          </p14:sldIdLst>
        </p14:section>
        <p14:section name="Раздел без заголовка" id="{E6DC0E54-BA84-4BFF-8C59-CE4E4C6A1E3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9" autoAdjust="0"/>
    <p:restoredTop sz="94660"/>
  </p:normalViewPr>
  <p:slideViewPr>
    <p:cSldViewPr>
      <p:cViewPr>
        <p:scale>
          <a:sx n="114" d="100"/>
          <a:sy n="114" d="100"/>
        </p:scale>
        <p:origin x="-912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AE94FAA-9171-4104-8244-F50C59399796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ED8CDDD-789E-4760-8184-2EEF28F1E3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4FAA-9171-4104-8244-F50C59399796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CDDD-789E-4760-8184-2EEF28F1E3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4FAA-9171-4104-8244-F50C59399796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CDDD-789E-4760-8184-2EEF28F1E3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4FAA-9171-4104-8244-F50C59399796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CDDD-789E-4760-8184-2EEF28F1E3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4FAA-9171-4104-8244-F50C59399796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CDDD-789E-4760-8184-2EEF28F1E3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4FAA-9171-4104-8244-F50C59399796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CDDD-789E-4760-8184-2EEF28F1E3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4FAA-9171-4104-8244-F50C59399796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CDDD-789E-4760-8184-2EEF28F1E33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4FAA-9171-4104-8244-F50C59399796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CDDD-789E-4760-8184-2EEF28F1E3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4FAA-9171-4104-8244-F50C59399796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CDDD-789E-4760-8184-2EEF28F1E3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AE94FAA-9171-4104-8244-F50C59399796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ED8CDDD-789E-4760-8184-2EEF28F1E3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AE94FAA-9171-4104-8244-F50C59399796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ED8CDDD-789E-4760-8184-2EEF28F1E3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AE94FAA-9171-4104-8244-F50C59399796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ED8CDDD-789E-4760-8184-2EEF28F1E3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5536" y="260648"/>
            <a:ext cx="835292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t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Georgia" pitchFamily="18" charset="0"/>
                <a:cs typeface="Tahoma" pitchFamily="34" charset="0"/>
              </a:rPr>
              <a:t>    </a:t>
            </a:r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  <a:cs typeface="Tahoma" pitchFamily="34" charset="0"/>
              </a:rPr>
              <a:t>Муниципальное дошкольное образовательное учреждение -                     детский сад №7 «Светлячок» имени Петра Спиридоновича Гапоненко</a:t>
            </a:r>
            <a:endParaRPr lang="ru-RU" sz="1600" b="1" dirty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4052" y="5927531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t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Georgia" pitchFamily="18" charset="0"/>
                <a:cs typeface="Tahoma" pitchFamily="34" charset="0"/>
              </a:rPr>
              <a:t>    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  <a:cs typeface="Tahoma" pitchFamily="34" charset="0"/>
              </a:rPr>
              <a:t>Выполнила Волкова Нелли (5 лет)</a:t>
            </a:r>
          </a:p>
          <a:p>
            <a:pPr lvl="0" algn="r" fontAlgn="t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Georgia" pitchFamily="18" charset="0"/>
                <a:cs typeface="Tahoma" pitchFamily="34" charset="0"/>
              </a:rPr>
              <a:t>Воспитатели:  </a:t>
            </a:r>
            <a:r>
              <a:rPr lang="ru-RU" b="1" dirty="0" err="1" smtClean="0">
                <a:solidFill>
                  <a:schemeClr val="bg1"/>
                </a:solidFill>
                <a:latin typeface="Georgia" pitchFamily="18" charset="0"/>
                <a:cs typeface="Tahoma" pitchFamily="34" charset="0"/>
              </a:rPr>
              <a:t>Стрыгина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  <a:cs typeface="Tahoma" pitchFamily="34" charset="0"/>
              </a:rPr>
              <a:t> Нина Николаевна</a:t>
            </a:r>
          </a:p>
          <a:p>
            <a:pPr lvl="0" algn="r" fontAlgn="t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latin typeface="Georgia" pitchFamily="18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  <a:cs typeface="Tahoma" pitchFamily="34" charset="0"/>
              </a:rPr>
              <a:t>                             </a:t>
            </a:r>
            <a:endParaRPr lang="ru-RU" b="1" dirty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22004"/>
            <a:ext cx="3557377" cy="334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44172" y="2924944"/>
            <a:ext cx="4464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t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ahoma" pitchFamily="34" charset="0"/>
              </a:rPr>
              <a:t>   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ahoma" pitchFamily="34" charset="0"/>
              </a:rPr>
              <a:t>Наблюдения</a:t>
            </a:r>
          </a:p>
          <a:p>
            <a:pPr lvl="0" algn="r" fontAlgn="t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ahoma" pitchFamily="34" charset="0"/>
              </a:rPr>
              <a:t>в природе</a:t>
            </a:r>
            <a:endParaRPr lang="ru-RU" sz="4000" b="1" i="1" dirty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8227" y="2222004"/>
            <a:ext cx="396044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Дождевой червь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11659" y="1340768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t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ahoma" pitchFamily="34" charset="0"/>
              </a:rPr>
              <a:t>    </a:t>
            </a:r>
            <a:r>
              <a:rPr lang="ru-RU" sz="2800" b="1" i="1" dirty="0" smtClean="0">
                <a:latin typeface="Georgia" pitchFamily="18" charset="0"/>
                <a:cs typeface="Tahoma" pitchFamily="34" charset="0"/>
              </a:rPr>
              <a:t>Исследовательский проект</a:t>
            </a:r>
            <a:endParaRPr lang="ru-RU" sz="2800" b="1" i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3861048"/>
            <a:ext cx="16561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59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124744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8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захотелось взять червяка, потрогать его и разглядеть поближе. Мама сказала, что черви очень нежные создания, с ними нужно быть предельно аккуратными, так как их тонкую кожу легко повредить.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5013176"/>
            <a:ext cx="67615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8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 это позволяет дождевому червю жить в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земле и двигаться. </a:t>
            </a: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1660" y="3033894"/>
            <a:ext cx="30243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Разглядывая дождевого червя, я увидела, что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его  тело вытянутое,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кожа покрыта слизью.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Петр\Desktop\3985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921"/>
            <a:ext cx="2949030" cy="195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71075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67544" y="260648"/>
            <a:ext cx="8136904" cy="6336704"/>
            <a:chOff x="1619672" y="836711"/>
            <a:chExt cx="6128680" cy="5171075"/>
          </a:xfrm>
        </p:grpSpPr>
        <p:pic>
          <p:nvPicPr>
            <p:cNvPr id="5" name="Picture 2" descr="Картинки по запросу картинки зонтик и червяк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836711"/>
              <a:ext cx="6128680" cy="517107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6876256" y="3933056"/>
              <a:ext cx="648072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9080599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2024" y="1484784"/>
            <a:ext cx="67089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8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ервь может ползать «хвостом» вперед.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отрогав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передний конец палочкой – червяк поползет назад, не разворачиваясь.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8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Червь может ползти как передом, так и задом.</a:t>
            </a: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4540" y="913298"/>
            <a:ext cx="2225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Опыт № </a:t>
            </a:r>
            <a:r>
              <a:rPr lang="ru-RU" sz="2000" b="1" dirty="0">
                <a:solidFill>
                  <a:srgbClr val="FF0000"/>
                </a:solidFill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5122" name="Picture 2" descr="C:\Users\Петр\Desktop\14.05.2014 14-12-46_0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26706"/>
            <a:ext cx="5688632" cy="303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67867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28400" y="1547081"/>
            <a:ext cx="324264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Чтобы проверить, как дождевые черви передвигаются на разных поверхностях, мы провели эксперимент. Взяли лист бумаги и кафельную плитку, смоченную водой. На кафельной плитке дождевой червь двигался быстрее, чем на бумаге.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86711" y="720430"/>
            <a:ext cx="2225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Опыт № </a:t>
            </a:r>
            <a:r>
              <a:rPr lang="ru-RU" sz="2000" b="1" dirty="0">
                <a:solidFill>
                  <a:srgbClr val="FF0000"/>
                </a:solidFill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97414" y="5229199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Вывод: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Дождевым червям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нужна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влажная среда, так им легче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двигаться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поверхности. </a:t>
            </a: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4781" y="1175261"/>
            <a:ext cx="4320479" cy="403244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Петр\Desktop\фото для проекта\DSC099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78" y="1259050"/>
            <a:ext cx="4166177" cy="388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51351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8371" y="980728"/>
            <a:ext cx="67089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8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дождевого червя развито обоняние.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мамой провели  опыт.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8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8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я поднесла червю поближе ягоду-викторию, он никак не отреагировал и продолжал свое движение, а когда луковицу, он отдернулся от неё. Запах лука ему явно не понравился.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Вывод: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Дождевые черви чувствуют запахи. </a:t>
            </a: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53910" y="692696"/>
            <a:ext cx="2225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Опыт № </a:t>
            </a:r>
            <a:r>
              <a:rPr lang="ru-RU" sz="2000" b="1" dirty="0">
                <a:solidFill>
                  <a:srgbClr val="FF0000"/>
                </a:solidFill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3074" name="Picture 2" descr="C:\Users\Петр\Desktop\фото для проекта\DSC09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424" y="3212976"/>
            <a:ext cx="3396413" cy="254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етр\Desktop\фото для проекта\DSC099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97" y="3214675"/>
            <a:ext cx="3410461" cy="255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39072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7413" y="1916832"/>
            <a:ext cx="66761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Черви дышат через кожу, поэтому они не живут в воде. Им как человеку и всем животным для дыхания необходим кислород.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0181" y="836712"/>
            <a:ext cx="6468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8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dirty="0" smtClean="0">
                <a:solidFill>
                  <a:srgbClr val="FF0000"/>
                </a:solidFill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Может ли дождевой червь жить в воде?</a:t>
            </a:r>
            <a:endParaRPr lang="ru-RU" sz="2800" b="1" dirty="0">
              <a:solidFill>
                <a:srgbClr val="FF0000"/>
              </a:solidFill>
              <a:latin typeface="Segoe Script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Петр\Desktop\фото для проекта\DSC099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84984"/>
            <a:ext cx="6284030" cy="272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79048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836712"/>
            <a:ext cx="698477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8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Где живет дождевой червь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808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Дождевые черви живут в сырой земле. Любят жить и кормиться под прошлогодними опавшими листьями.</a:t>
            </a:r>
            <a:endParaRPr lang="ru-RU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етр\Desktop\pic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34996"/>
            <a:ext cx="3168352" cy="284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65788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9731" y="836712"/>
            <a:ext cx="687316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8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800" b="1" dirty="0" smtClean="0">
                <a:solidFill>
                  <a:srgbClr val="008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питаются дождевые черви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808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У дождевого червяка зубов нет, поэтому грызть и кусать он не может. Его пища должна быть размокшей и размягченной. Питаются остатками корней, растений, листьев.</a:t>
            </a:r>
            <a:endParaRPr lang="ru-RU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Петр\Desktop\1162166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4" y="3140968"/>
            <a:ext cx="5015479" cy="284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05641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692696"/>
            <a:ext cx="69847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8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Польза от дождевого червя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808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Пропуская землю через свой кишечник, дождевые черви перемешивают  и разрыхляют ее, увлажняют и насыщают кислородом.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червей</a:t>
            </a: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астениям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насекомым хорошо в такой земле.</a:t>
            </a:r>
          </a:p>
        </p:txBody>
      </p:sp>
      <p:pic>
        <p:nvPicPr>
          <p:cNvPr id="5" name="Picture 2" descr="C:\Users\Петр\Desktop\1517922231_04vfrjopatyfg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4984"/>
            <a:ext cx="4680520" cy="273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28488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is\Desktop\neutomimye-sozidate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648652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Картинки по запросу дождевые черви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дождевые черви картин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дождевые черви картинк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64088" y="4162388"/>
            <a:ext cx="28803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ождевые червяки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бывают: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светло-розовые;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темно-красные;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фиолетовым  отливом.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00808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808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478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8024" y="1408472"/>
            <a:ext cx="33123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Я несколько раз наблюдала на прогулке в детском саду и в огороде за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разными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насекомыми, но особенно мое внимание привлекли дождевые черви. Мне захотелось узнать о них побольше: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 живут дождевые черви,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 питаются,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какую пользу они приносят.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000" b="1" dirty="0" smtClean="0">
              <a:solidFill>
                <a:srgbClr val="00808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етр\Desktop\фото для проекта\DSC09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94887"/>
            <a:ext cx="3603700" cy="480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08726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етр\Desktop\3985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05876"/>
            <a:ext cx="4529987" cy="360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6603" y="764704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Т</a:t>
            </a:r>
            <a:r>
              <a:rPr lang="ru-RU" i="1" dirty="0" smtClean="0"/>
              <a:t>ело </a:t>
            </a:r>
            <a:r>
              <a:rPr lang="ru-RU" i="1" dirty="0"/>
              <a:t>червей </a:t>
            </a:r>
            <a:r>
              <a:rPr lang="ru-RU" i="1" dirty="0" smtClean="0"/>
              <a:t>растягивается, покрыто </a:t>
            </a:r>
            <a:r>
              <a:rPr lang="ru-RU" i="1" dirty="0" smtClean="0"/>
              <a:t>щетинками</a:t>
            </a:r>
            <a:r>
              <a:rPr lang="ru-RU" i="1" dirty="0"/>
              <a:t>, они держатся в норке </a:t>
            </a:r>
            <a:r>
              <a:rPr lang="ru-RU" i="1" dirty="0" smtClean="0"/>
              <a:t>крепко из-за щетинок, </a:t>
            </a:r>
            <a:r>
              <a:rPr lang="ru-RU" i="1" dirty="0"/>
              <a:t>что вынуть их из земли, не разорвав на части, очень трудно.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93107" y="5448195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     У червей есть свойство восстанавливать части тела.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38243426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6603" y="1052736"/>
            <a:ext cx="66257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     Дождевые черви могут быть очень маленькими, всего несколько миллиметров или гигантскими (до 3 метров в длину).</a:t>
            </a:r>
            <a:endParaRPr lang="ru-RU" i="1" dirty="0"/>
          </a:p>
        </p:txBody>
      </p:sp>
      <p:pic>
        <p:nvPicPr>
          <p:cNvPr id="3074" name="Picture 2" descr="Картинки по запросу самый маленький дождевой черв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71" y="2058120"/>
            <a:ext cx="5688632" cy="309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27784" y="260648"/>
            <a:ext cx="496855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Интересные факты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0108" y="5382052"/>
            <a:ext cx="6625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     Самый большой дождевой червь – </a:t>
            </a:r>
            <a:r>
              <a:rPr lang="ru-RU" i="1" dirty="0" smtClean="0"/>
              <a:t>австралийский.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66291616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00053" y="1052736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Дождевые черви 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живут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долго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Некоторым удаётся прожить около десятка лет, если они не становятся жертвами птиц и кротов. Некоторые погибают от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жары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мороза.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3618299" cy="238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Картинки по запросу фото птица ест червя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Картинки по запросу фото птица ест червя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Картинки по запросу фото птица ест червя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36" y="3212975"/>
            <a:ext cx="3168352" cy="237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89372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рисунок рыба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3473975" cy="524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2" y="2304418"/>
            <a:ext cx="31683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Дождевые черви -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хорошая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приманка для рыбы. На червя можно поймать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 разной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рыбы.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17177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9313" y="2192696"/>
            <a:ext cx="48157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8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Просмотрев все проведенные опыты, я пришла к выводу, что дождевые черви неутомимые маленькие труженики выполняют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сложную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работу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земли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рыхлят ее и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обогащают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кислородом. Чем больше дождевых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червей,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 лучше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растут растения.</a:t>
            </a:r>
            <a:endParaRPr lang="ru-RU" sz="2000" b="1" dirty="0" smtClean="0">
              <a:solidFill>
                <a:srgbClr val="00808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3027" y="1124744"/>
            <a:ext cx="7330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8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dirty="0" smtClean="0">
                <a:solidFill>
                  <a:srgbClr val="FF0000"/>
                </a:solidFill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ЗНАЧЕНИЕ ДОЖДЕВЫХ ЧЕРВЕЙ В ПРИРОДЕ</a:t>
            </a:r>
            <a:endParaRPr lang="ru-RU" sz="2800" b="1" dirty="0">
              <a:solidFill>
                <a:srgbClr val="FF0000"/>
              </a:solidFill>
              <a:latin typeface="Segoe Script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2192695"/>
            <a:ext cx="2844732" cy="368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57616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4048" y="3356992"/>
            <a:ext cx="32403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материал о дождевых червях у меня лучше усвоился, мама предложила мне сочинить сказку про дождевого червячка. Мы вместе с мамой и моим старшим братом совместно создали книгу под названием «Огородный Землячок».</a:t>
            </a:r>
          </a:p>
        </p:txBody>
      </p:sp>
      <p:pic>
        <p:nvPicPr>
          <p:cNvPr id="1026" name="Picture 2" descr="C:\Users\Петр\Desktop\DSC09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84717"/>
            <a:ext cx="3888432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Петр\Desktop\ee83a0d018b53eea5a7b4ebc59ee11d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957" y="764704"/>
            <a:ext cx="1856552" cy="247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078961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етр\Desktop\DSC099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74" y="1988840"/>
            <a:ext cx="3192355" cy="239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836712"/>
            <a:ext cx="6468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8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dirty="0" smtClean="0">
                <a:solidFill>
                  <a:srgbClr val="0070C0"/>
                </a:solidFill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Это мои работы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70C0"/>
                </a:solidFill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а тему «Дождевой червячок»</a:t>
            </a:r>
            <a:endParaRPr lang="ru-RU" sz="2800" b="1" dirty="0">
              <a:solidFill>
                <a:srgbClr val="0070C0"/>
              </a:solidFill>
              <a:latin typeface="Segoe Script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Петр\Desktop\DSC099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7"/>
            <a:ext cx="3560479" cy="267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15616" y="4509120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Придуманная сказка                     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о дождевом червяке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12079" y="4935723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Поделка из пластилина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58047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20072" y="1772816"/>
            <a:ext cx="30464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8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жизни дождевых червей много интересных тайн и загадок. Некоторые из них нам удалось разгадать в ходе наших наблюдений  в природе.</a:t>
            </a:r>
          </a:p>
        </p:txBody>
      </p:sp>
      <p:pic>
        <p:nvPicPr>
          <p:cNvPr id="4098" name="Picture 2" descr="Картинки по запросу ДОЖДЕВЫЕ ЧЕРВИ В ПРИРОД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62481"/>
            <a:ext cx="4036989" cy="403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75078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8229" y="1844824"/>
            <a:ext cx="3168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Первым ученым, изучавшим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дождевых червей, был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Чарльз Дарвин</a:t>
            </a:r>
          </a:p>
        </p:txBody>
      </p:sp>
      <p:pic>
        <p:nvPicPr>
          <p:cNvPr id="5" name="Picture 2" descr="C:\Users\Петр\Desktop\1_14357656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62256"/>
            <a:ext cx="271677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Картинки по запросу черно белый рисунок дождевой черв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154" y="3573016"/>
            <a:ext cx="2476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53951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2103" y="618048"/>
            <a:ext cx="68266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8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мамы я узнала, что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червяков называют дождевыми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потому что они любят дождь, а потому что их много бывает на земле и дорожках после дождя.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Петр\Desktop\37787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076" y="1772816"/>
            <a:ext cx="5976665" cy="360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97539" y="5377492"/>
            <a:ext cx="6056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чем сильнее на улице дождь, тем больше дождевых червей мы можем увидеть</a:t>
            </a: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400" b="1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03751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9718" y="2254033"/>
            <a:ext cx="6468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8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dirty="0" smtClean="0">
                <a:solidFill>
                  <a:srgbClr val="FF0000"/>
                </a:solidFill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Почему дождевые черви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       выползают после дождя?</a:t>
            </a:r>
            <a:endParaRPr lang="ru-RU" sz="2800" b="1" dirty="0">
              <a:solidFill>
                <a:srgbClr val="FF0000"/>
              </a:solidFill>
              <a:latin typeface="Segoe Script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53271" y="3209353"/>
            <a:ext cx="65944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Оказывается, дождевые черви выползают на поверхность после дождя, потому что им не хватает воздуха.  А сильный дождь и вовсе может залить их ходы, и дождевые черви погибнут в собственных жилищах.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1791" y="1232709"/>
            <a:ext cx="4876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Тогда у меня возник вопрос:</a:t>
            </a:r>
            <a:endParaRPr lang="ru-RU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0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875" y="620688"/>
            <a:ext cx="1596102" cy="206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63638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21918" y="1124744"/>
            <a:ext cx="30963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дождевой червь оказался в луже на асфальте, то он просто не может зарыться обратно.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и погибает, так как в воде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кожа не дышит. </a:t>
            </a: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0214" y="5022872"/>
            <a:ext cx="679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Дождевые черви без дождя существовать не могут, но он так же может стать причиной их гибели.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фото дождевой червь в луж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214" y="1124744"/>
            <a:ext cx="3591993" cy="362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7758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4181" y="1519864"/>
            <a:ext cx="3017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8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дождевых червей нет глаз, но они очень чувствительны к свету. Когда мы выкопали их на поверхность, то заметили, что они  старались уползти обратно в землю,  делая это довольно быстро.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85558" y="764704"/>
            <a:ext cx="2698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8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solidFill>
                  <a:srgbClr val="FF0000"/>
                </a:solidFill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Опыт № 1</a:t>
            </a:r>
            <a:endParaRPr lang="ru-RU" sz="2000" b="1" dirty="0">
              <a:solidFill>
                <a:srgbClr val="FF0000"/>
              </a:solidFill>
              <a:latin typeface="Segoe Script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0185" y="4493157"/>
            <a:ext cx="29818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Вывод: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Дождевые черви не любят света, являются ночными животными.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5852" y="1412775"/>
            <a:ext cx="4504180" cy="44917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C:\Users\Петр\Desktop\Fot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9864"/>
            <a:ext cx="4264492" cy="426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84413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985989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Днем черви прячутся в норах, а ночью выползают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3"/>
            <a:ext cx="6754393" cy="430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97152"/>
            <a:ext cx="648072" cy="8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779448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914</Words>
  <Application>Microsoft Office PowerPoint</Application>
  <PresentationFormat>Экран (4:3)</PresentationFormat>
  <Paragraphs>95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</dc:creator>
  <cp:lastModifiedBy>RePack by Diakov</cp:lastModifiedBy>
  <cp:revision>4</cp:revision>
  <cp:lastPrinted>2018-08-05T09:25:26Z</cp:lastPrinted>
  <dcterms:modified xsi:type="dcterms:W3CDTF">2018-08-31T11:36:04Z</dcterms:modified>
</cp:coreProperties>
</file>