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50017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7030A0"/>
                </a:solidFill>
              </a:rPr>
              <a:t>ПРЕЗЕНТАЦИЯ</a:t>
            </a:r>
          </a:p>
          <a:p>
            <a:pPr>
              <a:spcBef>
                <a:spcPts val="0"/>
              </a:spcBef>
            </a:pPr>
            <a:r>
              <a:rPr lang="ru-RU" sz="5400" b="1" dirty="0" smtClean="0">
                <a:solidFill>
                  <a:srgbClr val="FF0000"/>
                </a:solidFill>
              </a:rPr>
              <a:t>«Животные в зоопарке»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oo_main-1024x3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642918"/>
            <a:ext cx="3614734" cy="5715040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/>
              <a:t>Аквариум в зоопарке гораздо больше по величине, чем комнатный аквариум. Это большая емкость с водой, где искусственно созданы природные условия ручьев, рек, озер и морей. </a:t>
            </a:r>
            <a:endParaRPr lang="ru-RU" sz="2800" dirty="0"/>
          </a:p>
        </p:txBody>
      </p:sp>
      <p:pic>
        <p:nvPicPr>
          <p:cNvPr id="6" name="Рисунок 5" descr="rekord-800-ryby-sv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571480"/>
            <a:ext cx="528638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0"/>
            <a:ext cx="3686172" cy="13684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Какие общие признаки рыб?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3900486" cy="28575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 всех рыб обтекаемое тело, покрытое чешуей; голова, туловище, гибкий хвост и плавники; рыбы живут в воде, плавают, детеныши выводятся из икринок</a:t>
            </a:r>
            <a:endParaRPr lang="ru-RU" sz="2400" dirty="0"/>
          </a:p>
        </p:txBody>
      </p:sp>
      <p:pic>
        <p:nvPicPr>
          <p:cNvPr id="4" name="Рисунок 3" descr="[gotowall.com]20120305_133850_20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1285860"/>
            <a:ext cx="3857620" cy="2286016"/>
          </a:xfrm>
          <a:prstGeom prst="rect">
            <a:avLst/>
          </a:prstGeom>
        </p:spPr>
      </p:pic>
      <p:pic>
        <p:nvPicPr>
          <p:cNvPr id="5" name="Рисунок 4" descr="CaribbeanBlueAngelfishGulfOfMexico_1152x8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429000"/>
            <a:ext cx="3786182" cy="3071834"/>
          </a:xfrm>
          <a:prstGeom prst="rect">
            <a:avLst/>
          </a:prstGeom>
        </p:spPr>
      </p:pic>
      <p:pic>
        <p:nvPicPr>
          <p:cNvPr id="6" name="Рисунок 5" descr="Rainbow-Parrot-Fish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3857628"/>
            <a:ext cx="3815406" cy="26472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Павильон 4. 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Вольер с дикими зверями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666d65c5a4fc8c1e76954d264612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600200"/>
            <a:ext cx="8358245" cy="48291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357298"/>
            <a:ext cx="3400420" cy="40719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Вольер – это участок, огороженная площадка с навесом или открытая с присоединяющимися к ней клетками или домиками для содержания животных. Вольер служит для защиты животных от непогоды.</a:t>
            </a:r>
            <a:endParaRPr lang="ru-RU" sz="2400" dirty="0"/>
          </a:p>
        </p:txBody>
      </p:sp>
      <p:pic>
        <p:nvPicPr>
          <p:cNvPr id="4" name="Содержимое 3" descr="12a_novyy_voljer_siljvera_poka_zanimaet_lush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000108"/>
            <a:ext cx="4757742" cy="51435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4143404" cy="2928958"/>
          </a:xfrm>
        </p:spPr>
      </p:pic>
      <p:pic>
        <p:nvPicPr>
          <p:cNvPr id="5" name="Рисунок 4" descr="5825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85728"/>
            <a:ext cx="4100509" cy="2928958"/>
          </a:xfrm>
          <a:prstGeom prst="rect">
            <a:avLst/>
          </a:prstGeom>
        </p:spPr>
      </p:pic>
      <p:pic>
        <p:nvPicPr>
          <p:cNvPr id="6" name="Рисунок 5" descr="jivitniy_mir10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571876"/>
            <a:ext cx="4071966" cy="2928934"/>
          </a:xfrm>
          <a:prstGeom prst="rect">
            <a:avLst/>
          </a:prstGeom>
        </p:spPr>
      </p:pic>
      <p:pic>
        <p:nvPicPr>
          <p:cNvPr id="7" name="Рисунок 6" descr="092da1413e70c50f52e48861cd746ba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643314"/>
            <a:ext cx="4000508" cy="28670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971924" cy="37258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всех млекопитающих есть туловище, голова, четыре ноги, голова и хвост. На голове расположены глаза уши, нос и рот. Тело зверей покрыто шерстью. У зверей детеныши рождаются и питаются молоком.</a:t>
            </a:r>
            <a:endParaRPr lang="ru-RU" sz="2400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428604"/>
            <a:ext cx="3900486" cy="2976977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714752"/>
            <a:ext cx="492922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Павильон 1. 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Террариум с насекомыми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Gromphadorhina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1600200"/>
            <a:ext cx="8215370" cy="50435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143504" y="428604"/>
            <a:ext cx="3500462" cy="571504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800" dirty="0" smtClean="0"/>
              <a:t>Террариум – это ёмкость, где созданы необходимые условия для содержания насекомых. На дно насыпают песок или землю, кладут камни, мох и сажают растения. Обязательно должна быть ёмкость с водой, а также свет и обогрев.</a:t>
            </a:r>
            <a:endParaRPr lang="ru-RU" sz="2800" dirty="0"/>
          </a:p>
        </p:txBody>
      </p:sp>
      <p:pic>
        <p:nvPicPr>
          <p:cNvPr id="5" name="Рисунок 4" descr="3431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4857784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757610" cy="12969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Чем насекомые отличаются </a:t>
            </a:r>
            <a:br>
              <a:rPr lang="ru-RU" sz="2800" b="1" dirty="0" smtClean="0"/>
            </a:br>
            <a:r>
              <a:rPr lang="ru-RU" sz="2800" b="1" dirty="0" smtClean="0"/>
              <a:t>от других животных?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3971924" cy="34004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всех насекомых есть голова, грудь, брюшко и шесть ног. У многих насекомых есть крылья. Насекомые появляются на свет из яиц и личинок. </a:t>
            </a:r>
            <a:endParaRPr lang="ru-RU" sz="2800" dirty="0"/>
          </a:p>
        </p:txBody>
      </p:sp>
      <p:pic>
        <p:nvPicPr>
          <p:cNvPr id="4" name="Рисунок 3" descr="7-spotted-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85728"/>
            <a:ext cx="3429024" cy="2857520"/>
          </a:xfrm>
          <a:prstGeom prst="rect">
            <a:avLst/>
          </a:prstGeom>
        </p:spPr>
      </p:pic>
      <p:pic>
        <p:nvPicPr>
          <p:cNvPr id="5" name="Рисунок 4" descr="avustralya-kese-cırcır-böceği-620x4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285992"/>
            <a:ext cx="378621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_01_2009_0019574001232476564_opo_ters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4071966" cy="4000528"/>
          </a:xfrm>
        </p:spPr>
      </p:pic>
      <p:pic>
        <p:nvPicPr>
          <p:cNvPr id="7" name="Рисунок 6" descr="macroinsects-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643182"/>
            <a:ext cx="4429156" cy="3965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Павильон 2.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птиц»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f5dc4c51d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15369" cy="49006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6083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Павильон – это крытое помещение, где созданы необходимые условия для содержания птиц. Павильон дает возможность посетителям побывать в разнообразных природных ландшафтах, с точностью воссозданных строителями и художниками, и сполна насладиться красотой и разнообразием птиц. </a:t>
            </a:r>
            <a:endParaRPr lang="ru-RU" sz="2400" dirty="0"/>
          </a:p>
        </p:txBody>
      </p:sp>
      <p:pic>
        <p:nvPicPr>
          <p:cNvPr id="4" name="Содержимое 3" descr="k_00042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857232"/>
            <a:ext cx="4643470" cy="52864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257676" cy="10112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Чем птицы отличаются </a:t>
            </a:r>
            <a:br>
              <a:rPr lang="ru-RU" sz="2800" dirty="0" smtClean="0"/>
            </a:br>
            <a:r>
              <a:rPr lang="ru-RU" sz="2800" dirty="0" smtClean="0"/>
              <a:t>от зверей?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3829048" cy="35433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птиц есть туловище, голова, ноги, крылья. На голове расположены глаза, уши, клюв. Тело покрыто перьями. Птицы умеют летать. Птенцы вылупляются из яиц.</a:t>
            </a:r>
            <a:endParaRPr lang="ru-RU" dirty="0"/>
          </a:p>
        </p:txBody>
      </p:sp>
      <p:pic>
        <p:nvPicPr>
          <p:cNvPr id="4" name="Рисунок 3" descr="06-16-25-mi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714776" cy="2567005"/>
          </a:xfrm>
          <a:prstGeom prst="rect">
            <a:avLst/>
          </a:prstGeom>
        </p:spPr>
      </p:pic>
      <p:pic>
        <p:nvPicPr>
          <p:cNvPr id="5" name="Рисунок 4" descr="ipekkuyruk-kuş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357298"/>
            <a:ext cx="3595686" cy="2571768"/>
          </a:xfrm>
          <a:prstGeom prst="rect">
            <a:avLst/>
          </a:prstGeom>
        </p:spPr>
      </p:pic>
      <p:pic>
        <p:nvPicPr>
          <p:cNvPr id="6" name="Рисунок 5" descr="Flycatcher, Vermilion Pleautau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214818"/>
            <a:ext cx="3643338" cy="2427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Павильон 3.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Аквариум с рыбами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143931" cy="48291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305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Павильон 1.  Террариум с насекомыми</vt:lpstr>
      <vt:lpstr>Презентация PowerPoint</vt:lpstr>
      <vt:lpstr>Чем насекомые отличаются  от других животных?</vt:lpstr>
      <vt:lpstr>Презентация PowerPoint</vt:lpstr>
      <vt:lpstr>Павильон 2. «Мир птиц»</vt:lpstr>
      <vt:lpstr>Павильон – это крытое помещение, где созданы необходимые условия для содержания птиц. Павильон дает возможность посетителям побывать в разнообразных природных ландшафтах, с точностью воссозданных строителями и художниками, и сполна насладиться красотой и разнообразием птиц. </vt:lpstr>
      <vt:lpstr>Чем птицы отличаются  от зверей?</vt:lpstr>
      <vt:lpstr>Павильон 3. Аквариум с рыбами</vt:lpstr>
      <vt:lpstr>Презентация PowerPoint</vt:lpstr>
      <vt:lpstr>Какие общие признаки рыб? </vt:lpstr>
      <vt:lpstr>Павильон 4.  Вольер с дикими зверями</vt:lpstr>
      <vt:lpstr>Вольер – это участок, огороженная площадка с навесом или открытая с присоединяющимися к ней клетками или домиками для содержания животных. Вольер служит для защиты животных от непогоды.</vt:lpstr>
      <vt:lpstr>Презентация PowerPoint</vt:lpstr>
      <vt:lpstr>У всех млекопитающих есть туловище, голова, четыре ноги, голова и хвост. На голове расположены глаза уши, нос и рот. Тело зверей покрыто шерстью. У зверей детеныши рождаются и питаются молоком.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№8  ст.Старощербиновская старшая группа №6 Воспитатель: Луговая Г.Г.</dc:title>
  <dc:creator>dom</dc:creator>
  <cp:lastModifiedBy>RePack by Diakov</cp:lastModifiedBy>
  <cp:revision>22</cp:revision>
  <dcterms:created xsi:type="dcterms:W3CDTF">2016-02-22T09:38:22Z</dcterms:created>
  <dcterms:modified xsi:type="dcterms:W3CDTF">2018-03-25T04:50:23Z</dcterms:modified>
</cp:coreProperties>
</file>